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Proxima Nova" panose="020B0604020202020204" charset="0"/>
      <p:regular r:id="rId25"/>
      <p:bold r:id="rId26"/>
      <p:italic r:id="rId27"/>
      <p:boldItalic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  <p:embeddedFont>
      <p:font typeface="Raleway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x/u0R70q9kXxF0kDd4gVXgxNK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0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40" Type="http://customschemas.google.com/relationships/presentationmetadata" Target="meta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DA973B90-DBF1-4CBB-97B5-8E9683182953}"/>
    <pc:docChg chg="modSld">
      <pc:chgData name="Jill Jones" userId="18e2199af911abfd" providerId="LiveId" clId="{DA973B90-DBF1-4CBB-97B5-8E9683182953}" dt="2026-01-09T21:06:08.435" v="0" actId="1076"/>
      <pc:docMkLst>
        <pc:docMk/>
      </pc:docMkLst>
      <pc:sldChg chg="modSp mod">
        <pc:chgData name="Jill Jones" userId="18e2199af911abfd" providerId="LiveId" clId="{DA973B90-DBF1-4CBB-97B5-8E9683182953}" dt="2026-01-09T21:06:08.435" v="0" actId="1076"/>
        <pc:sldMkLst>
          <pc:docMk/>
          <pc:sldMk cId="0" sldId="263"/>
        </pc:sldMkLst>
        <pc:picChg chg="mod">
          <ac:chgData name="Jill Jones" userId="18e2199af911abfd" providerId="LiveId" clId="{DA973B90-DBF1-4CBB-97B5-8E9683182953}" dt="2026-01-09T21:06:08.435" v="0" actId="1076"/>
          <ac:picMkLst>
            <pc:docMk/>
            <pc:sldMk cId="0" sldId="263"/>
            <ac:picMk id="11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f70a3ec4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37f70a3ec4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f70a3ec4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7f70a3ec4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f70a3ec4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37f70a3ec4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f70a3ec4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37f70a3ec4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8c6a93c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78c6a93c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8c6a93c7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78c6a93c7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67f9898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767f9898b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f70a3ec4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7f70a3ec4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f70a3ec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7f70a3ec4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8c6a93c7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78c6a93c7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f70a3ec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7f70a3ec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Time and Motion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1 Objectives 1-5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f70a3ec4e_0_5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Slow It Down</a:t>
            </a:r>
            <a:endParaRPr/>
          </a:p>
        </p:txBody>
      </p:sp>
      <p:sp>
        <p:nvSpPr>
          <p:cNvPr id="124" name="Google Shape;124;g37f70a3ec4e_0_5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567400" cy="4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sleep()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 in the time library.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7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sleep() function will pause CodeBot </a:t>
            </a:r>
            <a:br>
              <a:rPr lang="en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instructions.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782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number you put inside the parentheses is called an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argument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782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value of an argument is passed to the function in the function call.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782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argument tells the computer how long to pause.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782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sleep(1.0) command will pause the code for 1 second.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782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a sleep(1.0) command after turning on each user LED: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roxima Nova"/>
              <a:buChar char="○"/>
            </a:pPr>
            <a:r>
              <a:rPr lang="en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leds.user_num(0, True)</a:t>
            </a:r>
            <a:endParaRPr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Proxima Nova"/>
              <a:buChar char="○"/>
            </a:pP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sleep(1.0)</a:t>
            </a:r>
            <a:endParaRPr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g37f70a3ec4e_0_52" title="cat-slee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100" y="287950"/>
            <a:ext cx="2576626" cy="17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f70a3ec4e_0_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131" name="Google Shape;131;g37f70a3ec4e_0_3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5451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Follow CodeTrek to: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Import sleep from the time library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the sleep() function after turning on each user LED.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question in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132" name="Google Shape;132;g37f70a3ec4e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Variable Speed</a:t>
            </a: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 you change the speed of the LEDs as they light up?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 change the delay, you need to change 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1.0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in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sleep()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1.0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appears three times, so you would have to change it three times.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</a:t>
            </a: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ouldn’t it be nice to set the delay in one place?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attrocento Sans"/>
              <a:buChar char="●"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Instead of using a number, like 1, you can use a name instead.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f70a3ec4e_0_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Variable Speed</a:t>
            </a:r>
            <a:endParaRPr/>
          </a:p>
        </p:txBody>
      </p:sp>
      <p:sp>
        <p:nvSpPr>
          <p:cNvPr id="144" name="Google Shape;144;g37f70a3ec4e_0_1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5782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value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1.0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a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literal number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a specific value, like 3.14 or 7.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a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variable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instead of a literal number.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variable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a name you assign to data, like a literal number.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a variable instead of a literal value.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variable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must be defined before it is used.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roxima Nova"/>
              <a:buChar char="○"/>
            </a:pP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delay = 1.0</a:t>
            </a:r>
            <a:endParaRPr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f70a3ec4e_0_1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150" name="Google Shape;150;g37f70a3ec4e_0_1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4380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Follow CodeTrek to: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variable named delay.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variable delay in each of your sleep() commands.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questions in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151" name="Google Shape;151;g37f70a3ec4e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8c6a93c72_0_5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#5: Light Show!</a:t>
            </a:r>
            <a:endParaRPr/>
          </a:p>
        </p:txBody>
      </p:sp>
      <p:sp>
        <p:nvSpPr>
          <p:cNvPr id="157" name="Google Shape;157;g378c6a93c72_0_5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0282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your LED control capabilities to make CodeBot shine!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Turn LEDs ON and OFF to make a flashing display.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a smaller time value (a smaller number for delay) for quick changes.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Remember: use the argument </a:t>
            </a: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False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turn off an LED.</a:t>
            </a:r>
            <a:endParaRPr/>
          </a:p>
        </p:txBody>
      </p:sp>
      <p:pic>
        <p:nvPicPr>
          <p:cNvPr id="158" name="Google Shape;158;g378c6a93c72_0_57" title="FutureLigh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2575" y="431050"/>
            <a:ext cx="2499300" cy="2311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8c6a93c72_0_6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164" name="Google Shape;164;g378c6a93c72_0_64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6028200" cy="3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Follow CodeTrek to: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Turn off each user LED.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delay to a smaller number.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more user LEDs to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order of turning on and off the user LEDs to make a light show.</a:t>
            </a:r>
            <a:endParaRPr/>
          </a:p>
        </p:txBody>
      </p:sp>
      <p:pic>
        <p:nvPicPr>
          <p:cNvPr id="165" name="Google Shape;165;g378c6a93c72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67f9898bb_0_1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</a:t>
            </a:r>
            <a:endParaRPr/>
          </a:p>
        </p:txBody>
      </p:sp>
      <p:sp>
        <p:nvSpPr>
          <p:cNvPr id="171" name="Google Shape;171;g3767f9898bb_0_1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7604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some things to try for a fabulous light show: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Turn on more than one LED at a time. Turn on two or three LEDs, then turn them off and turn on other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Turn on some LEDs, and leave them on when turning on other LEDs. Turn them off at different times.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Include the line sensor LEDs in your light show.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delay during program execution.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58545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3 Lesson 1 Log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30100" cy="3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3 Lesson 1 log, answer the pre-mission warm-up questions: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code for turning on a user LED? 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code for turning off a user LED?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3: Time and Motion</a:t>
            </a:r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45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you write code for CodeBot, you are doing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physical computing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 From cars to lights, code is at the heart of many things!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will use Python’s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time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library to precisely control the timing of your ‘bot’s lights and actions.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3" title="CB3-To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8975" y="1112225"/>
            <a:ext cx="3063000" cy="2440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f70a3ec4e_0_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3: Project Goals</a:t>
            </a:r>
            <a:endParaRPr/>
          </a:p>
        </p:txBody>
      </p:sp>
      <p:sp>
        <p:nvSpPr>
          <p:cNvPr id="82" name="Google Shape;82;g37f70a3ec4e_0_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978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Flash CodeBot’s LEDs in a controlled sequence.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a light show using all the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Learn how to use the CodeSpace debugger.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Power up the motors to move and rotate your ‘bot.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code to drive in a specified pattern.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pushbutton inputs to control the action.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7f70a3ec4e_0_46" title="CB3-To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250" y="1112225"/>
            <a:ext cx="2299725" cy="18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f70a3ec4e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#1: LED Sequencer</a:t>
            </a:r>
            <a:endParaRPr/>
          </a:p>
        </p:txBody>
      </p:sp>
      <p:sp>
        <p:nvSpPr>
          <p:cNvPr id="89" name="Google Shape;89;g37f70a3ec4e_0_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563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already know how to turn the user LEDs on and off.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it is time for some fancy lights!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 you make the user lights turn ON in an animated sequence?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want to write code that will turn on four LEDs one at a time, in order.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37f70a3ec4e_0_1" title="user_led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175" y="3806751"/>
            <a:ext cx="4960699" cy="9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8c6a93c72_0_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96" name="Google Shape;96;g378c6a93c72_0_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708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new file –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SequenceLEDs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Follow CodeTrek to write the code that turns on four user LEDs in sequence.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do you observe? Answer the question in the Mission 3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g378c6a93c72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#2: The Debugger</a:t>
            </a:r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02600" cy="3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Inside the mind of the computer!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Computers are fast!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CodeSpace debugger lets you step through your program one line at a time, at your own speed, so you can see what the computer is doing.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NOTE: The highlighted line of code runs after the Step button is clicked.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1"/>
          </p:nvPr>
        </p:nvSpPr>
        <p:spPr>
          <a:xfrm>
            <a:off x="546425" y="959275"/>
            <a:ext cx="6491100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Follow the steps to run the debugger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“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Debug Program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”.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“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Step in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”.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“Step in” again, several times.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>
                <a:highlight>
                  <a:srgbClr val="FBF673"/>
                </a:highlight>
                <a:latin typeface="Proxima Nova"/>
                <a:ea typeface="Proxima Nova"/>
                <a:cs typeface="Proxima Nova"/>
                <a:sym typeface="Proxima Nova"/>
              </a:rPr>
              <a:t>highlighted line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executes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after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“Step in” is clicked.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Watch what happens on CodeBot each time you click “Step in”.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your observations.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7650" y="1745461"/>
            <a:ext cx="348700" cy="3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1704" y="2094161"/>
            <a:ext cx="478925" cy="3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f70a3ec4e_0_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Slow It Down</a:t>
            </a:r>
            <a:endParaRPr/>
          </a:p>
        </p:txBody>
      </p:sp>
      <p:sp>
        <p:nvSpPr>
          <p:cNvPr id="118" name="Google Shape;118;g37f70a3ec4e_0_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you step through the code, you see the LEDs light in sequence.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just need a way to delay the computer a little bit after it lights each LED.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the sleep() function from the time library.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First import the function: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roxima Nova"/>
              <a:buChar char="○"/>
            </a:pP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from time import sleep</a:t>
            </a:r>
            <a:endParaRPr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import only one time, at the top of your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On-screen Show (16:9)</PresentationFormat>
  <Paragraphs>107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Montserrat</vt:lpstr>
      <vt:lpstr>Raleway</vt:lpstr>
      <vt:lpstr>Quattrocento Sans</vt:lpstr>
      <vt:lpstr>Calibri</vt:lpstr>
      <vt:lpstr>Proxima Nova</vt:lpstr>
      <vt:lpstr>Arial</vt:lpstr>
      <vt:lpstr>Plum</vt:lpstr>
      <vt:lpstr>Time and Motion</vt:lpstr>
      <vt:lpstr>Pre-Mission Warm-Up</vt:lpstr>
      <vt:lpstr>Mission 3: Time and Motion</vt:lpstr>
      <vt:lpstr>Mission 3: Project Goals</vt:lpstr>
      <vt:lpstr>Objective #1: LED Sequencer</vt:lpstr>
      <vt:lpstr>Objective #1 Activity</vt:lpstr>
      <vt:lpstr>Objective #2: The Debugger</vt:lpstr>
      <vt:lpstr>Objective #2 Activity</vt:lpstr>
      <vt:lpstr>Objective #3: Slow It Down</vt:lpstr>
      <vt:lpstr>Objective #3: Slow It Down</vt:lpstr>
      <vt:lpstr>Objective #3 Activity</vt:lpstr>
      <vt:lpstr>Objective #4: Variable Speed</vt:lpstr>
      <vt:lpstr>Objective #4: Variable Speed</vt:lpstr>
      <vt:lpstr>Objective #4 Activity</vt:lpstr>
      <vt:lpstr>Objective #5: Light Show!</vt:lpstr>
      <vt:lpstr>Objective #5 Activity</vt:lpstr>
      <vt:lpstr>Extension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2026-01-09T21:06:18Z</dcterms:modified>
</cp:coreProperties>
</file>